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95"/>
    <p:restoredTop sz="94501"/>
  </p:normalViewPr>
  <p:slideViewPr>
    <p:cSldViewPr snapToGrid="0">
      <p:cViewPr varScale="1">
        <p:scale>
          <a:sx n="51" d="100"/>
          <a:sy n="51" d="100"/>
        </p:scale>
        <p:origin x="252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1311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8322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288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5604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48316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6170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11426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29642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094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2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63792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2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13547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1D0143-56A7-794F-B902-7FD351580EC2}" type="datetimeFigureOut">
              <a:rPr kumimoji="1" lang="ja-JP" altLang="en-US" smtClean="0"/>
              <a:t>2024/11/28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B00DF8-AB35-E542-B551-921AAF4312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30070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81E08E-BC18-0594-AF95-B82D909963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4F5A9B00-CEFC-9026-19F3-06F97CB2C4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 descr="コンピューターの前に立っている人たち&#10;&#10;中程度の精度で自動的に生成された説明">
            <a:extLst>
              <a:ext uri="{FF2B5EF4-FFF2-40B4-BE49-F238E27FC236}">
                <a16:creationId xmlns:a16="http://schemas.microsoft.com/office/drawing/2014/main" id="{25350DB3-1AC0-EBE9-784E-359F06FE7D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3142454"/>
          </a:xfrm>
          <a:prstGeom prst="rect">
            <a:avLst/>
          </a:prstGeom>
        </p:spPr>
      </p:pic>
      <p:pic>
        <p:nvPicPr>
          <p:cNvPr id="7" name="図 6" descr="グラフィカル ユーザー インターフェイス, テキスト, アプリケーション&#10;&#10;自動的に生成された説明">
            <a:extLst>
              <a:ext uri="{FF2B5EF4-FFF2-40B4-BE49-F238E27FC236}">
                <a16:creationId xmlns:a16="http://schemas.microsoft.com/office/drawing/2014/main" id="{85C2AFE1-5A53-AFA1-67B3-E3DFAC794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142454"/>
            <a:ext cx="6858000" cy="3218469"/>
          </a:xfrm>
          <a:prstGeom prst="rect">
            <a:avLst/>
          </a:prstGeom>
        </p:spPr>
      </p:pic>
      <p:pic>
        <p:nvPicPr>
          <p:cNvPr id="10" name="図 9" descr="グラフィカル ユーザー インターフェイス, テキスト&#10;&#10;自動的に生成された説明">
            <a:extLst>
              <a:ext uri="{FF2B5EF4-FFF2-40B4-BE49-F238E27FC236}">
                <a16:creationId xmlns:a16="http://schemas.microsoft.com/office/drawing/2014/main" id="{2D3F3C0A-E0CD-EB31-B94B-9E92F18CBE0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5186"/>
          <a:stretch/>
        </p:blipFill>
        <p:spPr>
          <a:xfrm>
            <a:off x="0" y="6216378"/>
            <a:ext cx="6858000" cy="2140338"/>
          </a:xfrm>
          <a:prstGeom prst="rect">
            <a:avLst/>
          </a:prstGeom>
        </p:spPr>
      </p:pic>
      <p:pic>
        <p:nvPicPr>
          <p:cNvPr id="12" name="図 11" descr="QR コード&#10;&#10;自動的に生成された説明">
            <a:extLst>
              <a:ext uri="{FF2B5EF4-FFF2-40B4-BE49-F238E27FC236}">
                <a16:creationId xmlns:a16="http://schemas.microsoft.com/office/drawing/2014/main" id="{E3F499F7-4938-59BD-3F8A-67DD64304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8759" y="8433475"/>
            <a:ext cx="1383981" cy="1383981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8078B7E-DE9F-55BE-D9D6-D38C41D80A78}"/>
              </a:ext>
            </a:extLst>
          </p:cNvPr>
          <p:cNvSpPr txBox="1"/>
          <p:nvPr/>
        </p:nvSpPr>
        <p:spPr>
          <a:xfrm>
            <a:off x="514350" y="8741031"/>
            <a:ext cx="4794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b="1"/>
              <a:t>カシオ計算機株式会社様の製品情報は</a:t>
            </a:r>
            <a:endParaRPr kumimoji="1" lang="en-US" altLang="ja-JP" b="1" dirty="0"/>
          </a:p>
          <a:p>
            <a:r>
              <a:rPr kumimoji="1" lang="ja-JP" altLang="en-US" b="1"/>
              <a:t>右の</a:t>
            </a:r>
            <a:r>
              <a:rPr kumimoji="1" lang="en-US" altLang="ja-JP" b="1" dirty="0"/>
              <a:t>QR</a:t>
            </a:r>
            <a:r>
              <a:rPr kumimoji="1" lang="ja-JP" altLang="en-US" b="1"/>
              <a:t>コードからご覧ください。</a:t>
            </a:r>
            <a:endParaRPr kumimoji="1" lang="en-US" altLang="ja-JP" b="1" dirty="0"/>
          </a:p>
        </p:txBody>
      </p:sp>
    </p:spTree>
    <p:extLst>
      <p:ext uri="{BB962C8B-B14F-4D97-AF65-F5344CB8AC3E}">
        <p14:creationId xmlns:p14="http://schemas.microsoft.com/office/powerpoint/2010/main" val="243184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17</Words>
  <Application>Microsoft Macintosh PowerPoint</Application>
  <PresentationFormat>A4 210 x 297 mm</PresentationFormat>
  <Paragraphs>2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S222412080</dc:creator>
  <cp:lastModifiedBy>S222412080</cp:lastModifiedBy>
  <cp:revision>1</cp:revision>
  <dcterms:created xsi:type="dcterms:W3CDTF">2024-11-28T14:06:08Z</dcterms:created>
  <dcterms:modified xsi:type="dcterms:W3CDTF">2024-11-28T14:18:12Z</dcterms:modified>
</cp:coreProperties>
</file>

<file path=docProps/thumbnail.jpeg>
</file>